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ACCB3-49CD-2297-2428-057727AF8FE6}" v="7" dt="2022-05-06T11:16:44.242"/>
    <p1510:client id="{F164A7A5-D8D3-2927-DED5-7020A09DD153}" v="64" dt="2022-06-07T13:15:5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ūta Pečkauskienė" userId="S::r.peckauskiene@jtotoraitis.lt::8e65b9d3-ed2c-435b-887e-a08a7cc0d9b6" providerId="AD" clId="Web-{4B1ACCB3-49CD-2297-2428-057727AF8FE6}"/>
    <pc:docChg chg="addSld delSld modSld addMainMaster">
      <pc:chgData name="Rūta Pečkauskienė" userId="S::r.peckauskiene@jtotoraitis.lt::8e65b9d3-ed2c-435b-887e-a08a7cc0d9b6" providerId="AD" clId="Web-{4B1ACCB3-49CD-2297-2428-057727AF8FE6}" dt="2022-05-06T11:16:44.242" v="6"/>
      <pc:docMkLst>
        <pc:docMk/>
      </pc:docMkLst>
      <pc:sldChg chg="addSp modSp mod setBg">
        <pc:chgData name="Rūta Pečkauskienė" userId="S::r.peckauskiene@jtotoraitis.lt::8e65b9d3-ed2c-435b-887e-a08a7cc0d9b6" providerId="AD" clId="Web-{4B1ACCB3-49CD-2297-2428-057727AF8FE6}" dt="2022-05-06T11:15:47.209" v="1"/>
        <pc:sldMkLst>
          <pc:docMk/>
          <pc:sldMk cId="1234746498" sldId="256"/>
        </pc:sldMkLst>
        <pc:spChg chg="mo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" creationId="{00000000-0000-0000-0000-000000000000}"/>
          </ac:spMkLst>
        </pc:spChg>
        <pc:spChg chg="mo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3" creationId="{00000000-0000-0000-0000-000000000000}"/>
          </ac:spMkLst>
        </pc:spChg>
        <pc:spChg chg="or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6" creationId="{00000000-0000-0000-0000-000000000000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12" creationId="{B4D3D850-2041-4B7C-AED9-54DA385B14F7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14" creationId="{5707F116-8EC0-4822-9067-186AC8C96EB8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16" creationId="{49F1A7E4-819D-4D21-8E8B-32671A9F9853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18" creationId="{CB64814D-A361-44E1-8D97-B83E41C8B280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0" creationId="{852A6879-032A-4946-9CCA-44D38BEDF5F5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2" creationId="{56AB08D7-F0FB-4965-B730-8B874214C283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4" creationId="{148D9297-49FA-43ED-AC6B-E2F153B3A5A6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6" creationId="{77C2D141-F73C-4BF3-B3DF-D3BA74B8BE29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28" creationId="{DB456AC5-2DFE-4E00-B0CE-30AAA2A3D676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30" creationId="{D3EB41F8-8868-4FC3-8553-94FEE5A8B818}"/>
          </ac:spMkLst>
        </pc:spChg>
        <pc:spChg chg="add">
          <ac:chgData name="Rūta Pečkauskienė" userId="S::r.peckauskiene@jtotoraitis.lt::8e65b9d3-ed2c-435b-887e-a08a7cc0d9b6" providerId="AD" clId="Web-{4B1ACCB3-49CD-2297-2428-057727AF8FE6}" dt="2022-05-06T11:15:47.209" v="1"/>
          <ac:spMkLst>
            <pc:docMk/>
            <pc:sldMk cId="1234746498" sldId="256"/>
            <ac:spMk id="32" creationId="{39671820-9967-4806-B0A7-4944C2A4A5F1}"/>
          </ac:spMkLst>
        </pc:spChg>
        <pc:picChg chg="mod">
          <ac:chgData name="Rūta Pečkauskienė" userId="S::r.peckauskiene@jtotoraitis.lt::8e65b9d3-ed2c-435b-887e-a08a7cc0d9b6" providerId="AD" clId="Web-{4B1ACCB3-49CD-2297-2428-057727AF8FE6}" dt="2022-05-06T11:15:47.209" v="1"/>
          <ac:picMkLst>
            <pc:docMk/>
            <pc:sldMk cId="1234746498" sldId="256"/>
            <ac:picMk id="4" creationId="{00000000-0000-0000-0000-000000000000}"/>
          </ac:picMkLst>
        </pc:picChg>
        <pc:picChg chg="mod">
          <ac:chgData name="Rūta Pečkauskienė" userId="S::r.peckauskiene@jtotoraitis.lt::8e65b9d3-ed2c-435b-887e-a08a7cc0d9b6" providerId="AD" clId="Web-{4B1ACCB3-49CD-2297-2428-057727AF8FE6}" dt="2022-05-06T11:15:47.209" v="1"/>
          <ac:picMkLst>
            <pc:docMk/>
            <pc:sldMk cId="1234746498" sldId="256"/>
            <ac:picMk id="5" creationId="{00000000-0000-0000-0000-000000000000}"/>
          </ac:picMkLst>
        </pc:picChg>
        <pc:picChg chg="add mod">
          <ac:chgData name="Rūta Pečkauskienė" userId="S::r.peckauskiene@jtotoraitis.lt::8e65b9d3-ed2c-435b-887e-a08a7cc0d9b6" providerId="AD" clId="Web-{4B1ACCB3-49CD-2297-2428-057727AF8FE6}" dt="2022-05-06T11:15:47.209" v="1"/>
          <ac:picMkLst>
            <pc:docMk/>
            <pc:sldMk cId="1234746498" sldId="256"/>
            <ac:picMk id="7" creationId="{C4DFBCD8-5939-59F9-ED18-320514925474}"/>
          </ac:picMkLst>
        </pc:picChg>
      </pc:sldChg>
      <pc:sldChg chg="new del">
        <pc:chgData name="Rūta Pečkauskienė" userId="S::r.peckauskiene@jtotoraitis.lt::8e65b9d3-ed2c-435b-887e-a08a7cc0d9b6" providerId="AD" clId="Web-{4B1ACCB3-49CD-2297-2428-057727AF8FE6}" dt="2022-05-06T11:16:08.350" v="4"/>
        <pc:sldMkLst>
          <pc:docMk/>
          <pc:sldMk cId="3156385836" sldId="257"/>
        </pc:sldMkLst>
      </pc:sldChg>
      <pc:sldChg chg="add">
        <pc:chgData name="Rūta Pečkauskienė" userId="S::r.peckauskiene@jtotoraitis.lt::8e65b9d3-ed2c-435b-887e-a08a7cc0d9b6" providerId="AD" clId="Web-{4B1ACCB3-49CD-2297-2428-057727AF8FE6}" dt="2022-05-06T11:16:05.537" v="3"/>
        <pc:sldMkLst>
          <pc:docMk/>
          <pc:sldMk cId="2390757078" sldId="258"/>
        </pc:sldMkLst>
      </pc:sldChg>
      <pc:sldChg chg="add">
        <pc:chgData name="Rūta Pečkauskienė" userId="S::r.peckauskiene@jtotoraitis.lt::8e65b9d3-ed2c-435b-887e-a08a7cc0d9b6" providerId="AD" clId="Web-{4B1ACCB3-49CD-2297-2428-057727AF8FE6}" dt="2022-05-06T11:16:22.210" v="5"/>
        <pc:sldMkLst>
          <pc:docMk/>
          <pc:sldMk cId="2348442295" sldId="259"/>
        </pc:sldMkLst>
      </pc:sldChg>
      <pc:sldChg chg="add">
        <pc:chgData name="Rūta Pečkauskienė" userId="S::r.peckauskiene@jtotoraitis.lt::8e65b9d3-ed2c-435b-887e-a08a7cc0d9b6" providerId="AD" clId="Web-{4B1ACCB3-49CD-2297-2428-057727AF8FE6}" dt="2022-05-06T11:16:44.242" v="6"/>
        <pc:sldMkLst>
          <pc:docMk/>
          <pc:sldMk cId="2141253607" sldId="260"/>
        </pc:sldMkLst>
      </pc:sldChg>
      <pc:sldMasterChg chg="add addSldLayout">
        <pc:chgData name="Rūta Pečkauskienė" userId="S::r.peckauskiene@jtotoraitis.lt::8e65b9d3-ed2c-435b-887e-a08a7cc0d9b6" providerId="AD" clId="Web-{4B1ACCB3-49CD-2297-2428-057727AF8FE6}" dt="2022-05-06T11:16:05.537" v="3"/>
        <pc:sldMasterMkLst>
          <pc:docMk/>
          <pc:sldMasterMk cId="645069928" sldId="2147483660"/>
        </pc:sldMasterMkLst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4165051448" sldId="2147483661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374066218" sldId="2147483662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1700522214" sldId="2147483663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571390164" sldId="2147483664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1822069337" sldId="2147483665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3788936076" sldId="2147483666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3565101460" sldId="2147483667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749594329" sldId="2147483668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729109496" sldId="2147483669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265824072" sldId="2147483670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4053810575" sldId="2147483671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485181559" sldId="2147483672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3933577470" sldId="2147483673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730858494" sldId="2147483674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654943738" sldId="2147483675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2315565906" sldId="2147483676"/>
          </pc:sldLayoutMkLst>
        </pc:sldLayoutChg>
        <pc:sldLayoutChg chg="add">
          <pc:chgData name="Rūta Pečkauskienė" userId="S::r.peckauskiene@jtotoraitis.lt::8e65b9d3-ed2c-435b-887e-a08a7cc0d9b6" providerId="AD" clId="Web-{4B1ACCB3-49CD-2297-2428-057727AF8FE6}" dt="2022-05-06T11:16:05.537" v="3"/>
          <pc:sldLayoutMkLst>
            <pc:docMk/>
            <pc:sldMasterMk cId="645069928" sldId="2147483660"/>
            <pc:sldLayoutMk cId="3648656727" sldId="2147483677"/>
          </pc:sldLayoutMkLst>
        </pc:sldLayoutChg>
      </pc:sldMasterChg>
    </pc:docChg>
  </pc:docChgLst>
  <pc:docChgLst>
    <pc:chgData name="Rūta Pečkauskienė" userId="S::r.peckauskiene@jtotoraitis.lt::8e65b9d3-ed2c-435b-887e-a08a7cc0d9b6" providerId="AD" clId="Web-{F164A7A5-D8D3-2927-DED5-7020A09DD153}"/>
    <pc:docChg chg="addSld modSld">
      <pc:chgData name="Rūta Pečkauskienė" userId="S::r.peckauskiene@jtotoraitis.lt::8e65b9d3-ed2c-435b-887e-a08a7cc0d9b6" providerId="AD" clId="Web-{F164A7A5-D8D3-2927-DED5-7020A09DD153}" dt="2022-06-07T13:15:59.428" v="54" actId="1076"/>
      <pc:docMkLst>
        <pc:docMk/>
      </pc:docMkLst>
      <pc:sldChg chg="addSp delSp modSp new">
        <pc:chgData name="Rūta Pečkauskienė" userId="S::r.peckauskiene@jtotoraitis.lt::8e65b9d3-ed2c-435b-887e-a08a7cc0d9b6" providerId="AD" clId="Web-{F164A7A5-D8D3-2927-DED5-7020A09DD153}" dt="2022-06-07T13:15:39.662" v="43" actId="1076"/>
        <pc:sldMkLst>
          <pc:docMk/>
          <pc:sldMk cId="4207997517" sldId="261"/>
        </pc:sldMkLst>
        <pc:spChg chg="del">
          <ac:chgData name="Rūta Pečkauskienė" userId="S::r.peckauskiene@jtotoraitis.lt::8e65b9d3-ed2c-435b-887e-a08a7cc0d9b6" providerId="AD" clId="Web-{F164A7A5-D8D3-2927-DED5-7020A09DD153}" dt="2022-06-07T13:14:15.754" v="1"/>
          <ac:spMkLst>
            <pc:docMk/>
            <pc:sldMk cId="4207997517" sldId="261"/>
            <ac:spMk id="3" creationId="{E02BEA63-D0EA-8771-80F3-2FC80A1795D3}"/>
          </ac:spMkLst>
        </pc:spChg>
        <pc:picChg chg="add mod ord">
          <ac:chgData name="Rūta Pečkauskienė" userId="S::r.peckauskiene@jtotoraitis.lt::8e65b9d3-ed2c-435b-887e-a08a7cc0d9b6" providerId="AD" clId="Web-{F164A7A5-D8D3-2927-DED5-7020A09DD153}" dt="2022-06-07T13:15:33.303" v="38" actId="14100"/>
          <ac:picMkLst>
            <pc:docMk/>
            <pc:sldMk cId="4207997517" sldId="261"/>
            <ac:picMk id="4" creationId="{44FAAE2F-F21A-5AD2-2AFD-49E1098C14B3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35.881" v="40" actId="1076"/>
          <ac:picMkLst>
            <pc:docMk/>
            <pc:sldMk cId="4207997517" sldId="261"/>
            <ac:picMk id="5" creationId="{1031FF23-AC26-2BB6-E5E6-E1B5E2DA4254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39.662" v="43" actId="1076"/>
          <ac:picMkLst>
            <pc:docMk/>
            <pc:sldMk cId="4207997517" sldId="261"/>
            <ac:picMk id="6" creationId="{051FC7D8-FA08-83CE-1BDA-87DC892623D8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38.443" v="42" actId="1076"/>
          <ac:picMkLst>
            <pc:docMk/>
            <pc:sldMk cId="4207997517" sldId="261"/>
            <ac:picMk id="7" creationId="{D0478398-648A-39BE-614D-0A235F6D6687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34.928" v="39" actId="1076"/>
          <ac:picMkLst>
            <pc:docMk/>
            <pc:sldMk cId="4207997517" sldId="261"/>
            <ac:picMk id="8" creationId="{968990E2-D7F5-D72E-ECBA-E02124F1563A}"/>
          </ac:picMkLst>
        </pc:picChg>
      </pc:sldChg>
      <pc:sldChg chg="addSp delSp modSp new">
        <pc:chgData name="Rūta Pečkauskienė" userId="S::r.peckauskiene@jtotoraitis.lt::8e65b9d3-ed2c-435b-887e-a08a7cc0d9b6" providerId="AD" clId="Web-{F164A7A5-D8D3-2927-DED5-7020A09DD153}" dt="2022-06-07T13:15:59.428" v="54" actId="1076"/>
        <pc:sldMkLst>
          <pc:docMk/>
          <pc:sldMk cId="403343031" sldId="262"/>
        </pc:sldMkLst>
        <pc:spChg chg="del">
          <ac:chgData name="Rūta Pečkauskienė" userId="S::r.peckauskiene@jtotoraitis.lt::8e65b9d3-ed2c-435b-887e-a08a7cc0d9b6" providerId="AD" clId="Web-{F164A7A5-D8D3-2927-DED5-7020A09DD153}" dt="2022-06-07T13:14:47.302" v="16"/>
          <ac:spMkLst>
            <pc:docMk/>
            <pc:sldMk cId="403343031" sldId="262"/>
            <ac:spMk id="3" creationId="{81DD9073-1700-B38A-7A2E-58A6DAB7CD30}"/>
          </ac:spMkLst>
        </pc:spChg>
        <pc:picChg chg="add mod ord">
          <ac:chgData name="Rūta Pečkauskienė" userId="S::r.peckauskiene@jtotoraitis.lt::8e65b9d3-ed2c-435b-887e-a08a7cc0d9b6" providerId="AD" clId="Web-{F164A7A5-D8D3-2927-DED5-7020A09DD153}" dt="2022-06-07T13:15:44.256" v="45" actId="1076"/>
          <ac:picMkLst>
            <pc:docMk/>
            <pc:sldMk cId="403343031" sldId="262"/>
            <ac:picMk id="4" creationId="{4C597048-5656-5193-88D7-7A4904A31A6C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57.553" v="53" actId="1076"/>
          <ac:picMkLst>
            <pc:docMk/>
            <pc:sldMk cId="403343031" sldId="262"/>
            <ac:picMk id="5" creationId="{381E9293-B294-363E-F23D-9C565942D1C3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59.428" v="54" actId="1076"/>
          <ac:picMkLst>
            <pc:docMk/>
            <pc:sldMk cId="403343031" sldId="262"/>
            <ac:picMk id="6" creationId="{3443CE09-3984-938C-3DC9-D8B875BF5F57}"/>
          </ac:picMkLst>
        </pc:picChg>
        <pc:picChg chg="add mod">
          <ac:chgData name="Rūta Pečkauskienė" userId="S::r.peckauskiene@jtotoraitis.lt::8e65b9d3-ed2c-435b-887e-a08a7cc0d9b6" providerId="AD" clId="Web-{F164A7A5-D8D3-2927-DED5-7020A09DD153}" dt="2022-06-07T13:15:55.131" v="52" actId="1076"/>
          <ac:picMkLst>
            <pc:docMk/>
            <pc:sldMk cId="403343031" sldId="262"/>
            <ac:picMk id="7" creationId="{48D71D75-AFF4-E845-BFD3-10E9B7C2AFC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Coffee grounds</c:v>
                </c:pt>
                <c:pt idx="1">
                  <c:v>Cotton</c:v>
                </c:pt>
                <c:pt idx="2">
                  <c:v>Plastic</c:v>
                </c:pt>
                <c:pt idx="3">
                  <c:v>Paper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7.48</c:v>
                </c:pt>
                <c:pt idx="1">
                  <c:v>9.5299999999999994</c:v>
                </c:pt>
                <c:pt idx="2">
                  <c:v>5.5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3-4F97-9EFD-C2A6FF3A10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261103"/>
        <c:axId val="59261519"/>
      </c:barChart>
      <c:catAx>
        <c:axId val="59261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1519"/>
        <c:crosses val="autoZero"/>
        <c:auto val="1"/>
        <c:lblAlgn val="ctr"/>
        <c:lblOffset val="100"/>
        <c:noMultiLvlLbl val="0"/>
      </c:catAx>
      <c:valAx>
        <c:axId val="5926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5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5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6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2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6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3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0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0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2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10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18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77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58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4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65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7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9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5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D355-9B94-40D4-BAAA-FF9FB440B53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A293-05F8-48D2-8BF6-51F4C0E40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5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A32E81-23E6-4DAE-BDB0-95A016A46AD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6971BA-2E9F-45D4-B63D-490C01DB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lt-LT" sz="3600" dirty="0" err="1" smtClean="0">
                <a:solidFill>
                  <a:srgbClr val="080808"/>
                </a:solidFill>
                <a:latin typeface="Algerian" panose="04020705040A02060702" pitchFamily="82" charset="0"/>
              </a:rPr>
              <a:t>Waste</a:t>
            </a:r>
            <a:r>
              <a:rPr lang="lt-LT" sz="3600" dirty="0" smtClean="0">
                <a:solidFill>
                  <a:srgbClr val="080808"/>
                </a:solidFill>
                <a:latin typeface="Algerian" panose="04020705040A02060702" pitchFamily="82" charset="0"/>
              </a:rPr>
              <a:t> </a:t>
            </a:r>
            <a:r>
              <a:rPr lang="lt-LT" sz="3600" dirty="0" err="1" smtClean="0">
                <a:solidFill>
                  <a:srgbClr val="080808"/>
                </a:solidFill>
                <a:latin typeface="Algerian" panose="04020705040A02060702" pitchFamily="82" charset="0"/>
              </a:rPr>
              <a:t>Collecting</a:t>
            </a:r>
            <a:r>
              <a:rPr lang="lt-LT" sz="3600" dirty="0" smtClean="0">
                <a:solidFill>
                  <a:srgbClr val="080808"/>
                </a:solidFill>
                <a:latin typeface="Algerian" panose="04020705040A02060702" pitchFamily="82" charset="0"/>
              </a:rPr>
              <a:t> </a:t>
            </a:r>
            <a:r>
              <a:rPr lang="lt-LT" sz="3600" dirty="0" err="1" smtClean="0">
                <a:solidFill>
                  <a:srgbClr val="080808"/>
                </a:solidFill>
                <a:latin typeface="Algerian" panose="04020705040A02060702" pitchFamily="82" charset="0"/>
              </a:rPr>
              <a:t>strategy</a:t>
            </a:r>
            <a:endParaRPr lang="en-GB" sz="3600" dirty="0">
              <a:solidFill>
                <a:srgbClr val="080808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9174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en-GB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45" y="481797"/>
            <a:ext cx="1674528" cy="1667086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7" y="3173434"/>
            <a:ext cx="2524866" cy="517597"/>
          </a:xfrm>
          <a:prstGeom prst="rect">
            <a:avLst/>
          </a:prstGeom>
        </p:spPr>
      </p:pic>
      <p:pic>
        <p:nvPicPr>
          <p:cNvPr id="7" name="Paveikslėlis 7" descr="Paveikslėlis, kuriame yra karalienė, žinutė&#10;&#10;Automatiškai sugeneruotas aprašymas">
            <a:extLst>
              <a:ext uri="{FF2B5EF4-FFF2-40B4-BE49-F238E27FC236}">
                <a16:creationId xmlns:a16="http://schemas.microsoft.com/office/drawing/2014/main" id="{C4DFBCD8-5939-59F9-ED18-32051492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46" y="4740295"/>
            <a:ext cx="1683925" cy="1667086"/>
          </a:xfrm>
          <a:prstGeom prst="rect">
            <a:avLst/>
          </a:prstGeom>
        </p:spPr>
      </p:pic>
      <p:sp>
        <p:nvSpPr>
          <p:cNvPr id="6" name="AutoShape 2" descr="https://euc-powerpoint.officeapps.live.com/pods/GetClipboardImage.ashx?Id=3a4c4dd3-c868-47bc-9653-8875f6085ee9&amp;DC=GEU8&amp;pkey=7499eebd-0a6c-4ad5-8a5d-ed4f57ab2048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4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Waste collecting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strategy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lt-LT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t-LT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mind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lt-LT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map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1195" y="2366963"/>
            <a:ext cx="8469610" cy="37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088" y="1314450"/>
            <a:ext cx="3950467" cy="3680244"/>
          </a:xfrm>
        </p:spPr>
        <p:txBody>
          <a:bodyPr>
            <a:normAutofit/>
          </a:bodyPr>
          <a:lstStyle/>
          <a:p>
            <a:pPr algn="just"/>
            <a:r>
              <a:rPr lang="en-GB" sz="2800" b="1">
                <a:solidFill>
                  <a:schemeClr val="accent1">
                    <a:lumMod val="75000"/>
                  </a:schemeClr>
                </a:solidFill>
              </a:rPr>
              <a:t>THE AMOUNT OF WASTE COLLECTED (KG)</a:t>
            </a:r>
            <a:endParaRPr lang="lt-LT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805049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84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err="1">
                <a:latin typeface="Arial Black"/>
              </a:rPr>
              <a:t>Waste</a:t>
            </a:r>
            <a:r>
              <a:rPr lang="lt-LT">
                <a:latin typeface="Arial Black"/>
              </a:rPr>
              <a:t> </a:t>
            </a:r>
            <a:r>
              <a:rPr lang="lt-LT" err="1">
                <a:latin typeface="Arial Black"/>
              </a:rPr>
              <a:t>collecting</a:t>
            </a:r>
            <a:r>
              <a:rPr lang="lt-LT">
                <a:latin typeface="Arial Black"/>
              </a:rPr>
              <a:t> </a:t>
            </a:r>
            <a:r>
              <a:rPr lang="lt-LT" err="1">
                <a:latin typeface="Arial Black"/>
              </a:rPr>
              <a:t>strategy</a:t>
            </a:r>
            <a:endParaRPr lang="en-GB">
              <a:latin typeface="Arial Black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err="1"/>
              <a:t>Less</a:t>
            </a:r>
            <a:r>
              <a:rPr lang="lt-LT"/>
              <a:t> </a:t>
            </a:r>
            <a:r>
              <a:rPr lang="lt-LT" err="1"/>
              <a:t>copying</a:t>
            </a:r>
            <a:endParaRPr lang="lt-LT"/>
          </a:p>
          <a:p>
            <a:pPr marL="0" indent="0">
              <a:buNone/>
            </a:pPr>
            <a:r>
              <a:rPr lang="lt-LT" err="1"/>
              <a:t>No</a:t>
            </a:r>
            <a:r>
              <a:rPr lang="lt-LT"/>
              <a:t> </a:t>
            </a:r>
            <a:r>
              <a:rPr lang="lt-LT" err="1"/>
              <a:t>plastic</a:t>
            </a:r>
            <a:r>
              <a:rPr lang="lt-LT"/>
              <a:t> </a:t>
            </a:r>
            <a:r>
              <a:rPr lang="lt-LT" err="1"/>
              <a:t>bottles</a:t>
            </a:r>
            <a:endParaRPr lang="lt-LT"/>
          </a:p>
          <a:p>
            <a:pPr marL="0" indent="0">
              <a:buNone/>
            </a:pPr>
            <a:r>
              <a:rPr lang="lt-LT" err="1"/>
              <a:t>Less</a:t>
            </a:r>
            <a:r>
              <a:rPr lang="lt-LT"/>
              <a:t> </a:t>
            </a:r>
            <a:r>
              <a:rPr lang="lt-LT" err="1"/>
              <a:t>consumption</a:t>
            </a:r>
            <a:endParaRPr lang="lt-LT"/>
          </a:p>
          <a:p>
            <a:pPr marL="0" indent="0">
              <a:buNone/>
            </a:pPr>
            <a:r>
              <a:rPr lang="lt-LT" err="1"/>
              <a:t>More</a:t>
            </a:r>
            <a:r>
              <a:rPr lang="lt-LT"/>
              <a:t> </a:t>
            </a:r>
            <a:r>
              <a:rPr lang="lt-LT" err="1"/>
              <a:t>walking</a:t>
            </a:r>
            <a:endParaRPr lang="lt-LT"/>
          </a:p>
          <a:p>
            <a:pPr marL="0" indent="0">
              <a:buNone/>
            </a:pPr>
            <a:r>
              <a:rPr lang="lt-LT" err="1"/>
              <a:t>no</a:t>
            </a:r>
            <a:r>
              <a:rPr lang="lt-LT"/>
              <a:t> </a:t>
            </a:r>
            <a:r>
              <a:rPr lang="lt-LT" err="1"/>
              <a:t>electricity</a:t>
            </a:r>
            <a:r>
              <a:rPr lang="lt-LT"/>
              <a:t> </a:t>
            </a:r>
            <a:r>
              <a:rPr lang="lt-LT" err="1"/>
              <a:t>waste</a:t>
            </a:r>
          </a:p>
          <a:p>
            <a:pPr marL="0" indent="0">
              <a:buNone/>
            </a:pPr>
            <a:r>
              <a:rPr lang="lt-LT" err="1"/>
              <a:t>No</a:t>
            </a:r>
            <a:r>
              <a:rPr lang="lt-LT"/>
              <a:t> </a:t>
            </a:r>
            <a:r>
              <a:rPr lang="lt-LT" err="1"/>
              <a:t>water</a:t>
            </a:r>
            <a:r>
              <a:rPr lang="lt-LT"/>
              <a:t> </a:t>
            </a:r>
            <a:r>
              <a:rPr lang="lt-LT" err="1"/>
              <a:t>waste</a:t>
            </a: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47" y="1718406"/>
            <a:ext cx="2117863" cy="1518468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880" y="1953735"/>
            <a:ext cx="1897495" cy="1975119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343" y="4875366"/>
            <a:ext cx="2028613" cy="1828078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689" y="4332056"/>
            <a:ext cx="1684609" cy="1695047"/>
          </a:xfrm>
          <a:prstGeom prst="rect">
            <a:avLst/>
          </a:prstGeom>
        </p:spPr>
      </p:pic>
      <p:pic>
        <p:nvPicPr>
          <p:cNvPr id="4" name="Paveikslėlis 4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69526C79-6660-C066-0C75-526C5531B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804" y="2423916"/>
            <a:ext cx="1640257" cy="1603070"/>
          </a:xfrm>
          <a:prstGeom prst="rect">
            <a:avLst/>
          </a:prstGeo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AE7D9739-2B60-7D16-08DC-5AF5C57BC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053" y="3509311"/>
            <a:ext cx="1702495" cy="18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Sustainable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/>
              <a:t> </a:t>
            </a:r>
            <a:r>
              <a:rPr lang="lt-LT" dirty="0" err="1" smtClean="0"/>
              <a:t>Public</a:t>
            </a:r>
            <a:r>
              <a:rPr lang="lt-LT" dirty="0" smtClean="0"/>
              <a:t> </a:t>
            </a:r>
            <a:r>
              <a:rPr lang="lt-LT" dirty="0" err="1" smtClean="0"/>
              <a:t>event</a:t>
            </a:r>
            <a:endParaRPr lang="en-GB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012281"/>
            <a:ext cx="2143125" cy="2133600"/>
          </a:xfrm>
        </p:spPr>
      </p:pic>
    </p:spTree>
    <p:extLst>
      <p:ext uri="{BB962C8B-B14F-4D97-AF65-F5344CB8AC3E}">
        <p14:creationId xmlns:p14="http://schemas.microsoft.com/office/powerpoint/2010/main" val="354875834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Plačiaekranė</PresentationFormat>
  <Paragraphs>12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5</vt:i4>
      </vt:variant>
    </vt:vector>
  </HeadingPairs>
  <TitlesOfParts>
    <vt:vector size="13" baseType="lpstr">
      <vt:lpstr>Algerian</vt:lpstr>
      <vt:lpstr>Arial</vt:lpstr>
      <vt:lpstr>Arial Black</vt:lpstr>
      <vt:lpstr>Calibri</vt:lpstr>
      <vt:lpstr>Calibri Light</vt:lpstr>
      <vt:lpstr>Tw Cen MT</vt:lpstr>
      <vt:lpstr>„Office“ tema</vt:lpstr>
      <vt:lpstr>Lašelis</vt:lpstr>
      <vt:lpstr>Waste Collecting strategy</vt:lpstr>
      <vt:lpstr>Waste collecting strategy mind map</vt:lpstr>
      <vt:lpstr>THE AMOUNT OF WASTE COLLECTED (KG)</vt:lpstr>
      <vt:lpstr>Waste collecting strategy</vt:lpstr>
      <vt:lpstr>Sustainable school Public event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School</dc:title>
  <dc:creator>Vartotojas</dc:creator>
  <cp:lastModifiedBy>Vartotojas</cp:lastModifiedBy>
  <cp:revision>27</cp:revision>
  <dcterms:created xsi:type="dcterms:W3CDTF">2022-05-06T11:13:08Z</dcterms:created>
  <dcterms:modified xsi:type="dcterms:W3CDTF">2022-06-07T13:21:02Z</dcterms:modified>
</cp:coreProperties>
</file>